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6" r:id="rId3"/>
    <p:sldId id="258" r:id="rId4"/>
    <p:sldId id="260" r:id="rId5"/>
    <p:sldId id="262" r:id="rId6"/>
    <p:sldId id="261" r:id="rId7"/>
    <p:sldId id="259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7368"/>
  </p:normalViewPr>
  <p:slideViewPr>
    <p:cSldViewPr snapToGrid="0" snapToObjects="1">
      <p:cViewPr varScale="1">
        <p:scale>
          <a:sx n="152" d="100"/>
          <a:sy n="152" d="100"/>
        </p:scale>
        <p:origin x="20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C53D-8E95-024B-AC75-ED908FB1F39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3318-669E-614F-8B28-107B9BE1C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82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C53D-8E95-024B-AC75-ED908FB1F39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3318-669E-614F-8B28-107B9BE1C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C53D-8E95-024B-AC75-ED908FB1F39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3318-669E-614F-8B28-107B9BE1C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66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C53D-8E95-024B-AC75-ED908FB1F39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3318-669E-614F-8B28-107B9BE1C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73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C53D-8E95-024B-AC75-ED908FB1F39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3318-669E-614F-8B28-107B9BE1C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81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C53D-8E95-024B-AC75-ED908FB1F39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3318-669E-614F-8B28-107B9BE1C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85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C53D-8E95-024B-AC75-ED908FB1F39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3318-669E-614F-8B28-107B9BE1C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C53D-8E95-024B-AC75-ED908FB1F39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3318-669E-614F-8B28-107B9BE1C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8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C53D-8E95-024B-AC75-ED908FB1F39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3318-669E-614F-8B28-107B9BE1C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41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C53D-8E95-024B-AC75-ED908FB1F39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3318-669E-614F-8B28-107B9BE1C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05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FC53D-8E95-024B-AC75-ED908FB1F39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3318-669E-614F-8B28-107B9BE1C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53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FC53D-8E95-024B-AC75-ED908FB1F393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3318-669E-614F-8B28-107B9BE1C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281" y="1199626"/>
            <a:ext cx="3716075" cy="402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37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80" y="620785"/>
            <a:ext cx="5975224" cy="524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28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24" y="541472"/>
            <a:ext cx="3407212" cy="2740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68" y="3305263"/>
            <a:ext cx="1765913" cy="16947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894" y="3305263"/>
            <a:ext cx="1815356" cy="171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81" y="3305263"/>
            <a:ext cx="1815356" cy="171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7726" y="376665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8639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08" y="2112102"/>
            <a:ext cx="2576028" cy="2552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25" y="2112102"/>
            <a:ext cx="2660234" cy="26011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424" y="2112102"/>
            <a:ext cx="2655349" cy="2634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16" y="1494684"/>
            <a:ext cx="2509124" cy="600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908" y="1501327"/>
            <a:ext cx="2283473" cy="534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8035" y="1425866"/>
            <a:ext cx="981803" cy="6209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3443" y="1364791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9229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620"/>
            <a:ext cx="2657404" cy="4630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396" y="925585"/>
            <a:ext cx="2625900" cy="2576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982" y="1843669"/>
            <a:ext cx="3807378" cy="902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998" y="4228049"/>
            <a:ext cx="3957345" cy="947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2693" y="3695350"/>
            <a:ext cx="3101307" cy="269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55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16" y="2263920"/>
            <a:ext cx="2676312" cy="26016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64346" y="249992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6445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66" y="1833462"/>
            <a:ext cx="2259515" cy="23107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765" y="1747240"/>
            <a:ext cx="3061777" cy="2919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191" y="1747240"/>
            <a:ext cx="3198398" cy="298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57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94" y="2447196"/>
            <a:ext cx="2629754" cy="1609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81" y="1485899"/>
            <a:ext cx="2336800" cy="3886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258" y="1016116"/>
            <a:ext cx="2121601" cy="447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49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</TotalTime>
  <Words>3</Words>
  <Application>Microsoft Macintosh PowerPoint</Application>
  <PresentationFormat>On-screen Show (4:3)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Barnes</dc:creator>
  <cp:lastModifiedBy>Chris Barnes</cp:lastModifiedBy>
  <cp:revision>18</cp:revision>
  <dcterms:created xsi:type="dcterms:W3CDTF">2015-11-30T12:41:45Z</dcterms:created>
  <dcterms:modified xsi:type="dcterms:W3CDTF">2015-12-07T15:01:32Z</dcterms:modified>
</cp:coreProperties>
</file>